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29184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000000"/>
          </p15:clr>
        </p15:guide>
        <p15:guide id="2" pos="13824">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h0m2SJH9gh1aE4okRZ4GRDUxi/w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7" d="100"/>
          <a:sy n="17" d="100"/>
        </p:scale>
        <p:origin x="1522" y="283"/>
      </p:cViewPr>
      <p:guideLst>
        <p:guide orient="horz" pos="10368"/>
        <p:guide pos="1382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8" Type="http://customschemas.google.com/relationships/presentationmetadata" Target="metadata"/><Relationship Id="rId3" Type="http://schemas.openxmlformats.org/officeDocument/2006/relationships/notesMaster" Target="notesMasters/notesMaster1.xml"/><Relationship Id="rId21" Type="http://schemas.openxmlformats.org/officeDocument/2006/relationships/theme" Target="theme/theme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19" Type="http://schemas.openxmlformats.org/officeDocument/2006/relationships/presProps" Target="presProps.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6000" y="812520"/>
            <a:ext cx="7127280" cy="400896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756000" y="5078520"/>
            <a:ext cx="6047640" cy="481104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5" name="Google Shape;5;n"/>
          <p:cNvSpPr txBox="1">
            <a:spLocks noGrp="1"/>
          </p:cNvSpPr>
          <p:nvPr>
            <p:ph type="hdr" idx="3"/>
          </p:nvPr>
        </p:nvSpPr>
        <p:spPr>
          <a:xfrm>
            <a:off x="0" y="0"/>
            <a:ext cx="3280680" cy="53424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 name="Google Shape;6;n"/>
          <p:cNvSpPr txBox="1">
            <a:spLocks noGrp="1"/>
          </p:cNvSpPr>
          <p:nvPr>
            <p:ph type="dt" idx="10"/>
          </p:nvPr>
        </p:nvSpPr>
        <p:spPr>
          <a:xfrm>
            <a:off x="4278960" y="0"/>
            <a:ext cx="3280680" cy="534240"/>
          </a:xfrm>
          <a:prstGeom prst="rect">
            <a:avLst/>
          </a:prstGeom>
          <a:noFill/>
          <a:ln>
            <a:noFill/>
          </a:ln>
        </p:spPr>
        <p:txBody>
          <a:bodyPr spcFirstLastPara="1" wrap="square" lIns="0" tIns="0" rIns="0" bIns="0" anchor="t" anchorCtr="0">
            <a:noAutofit/>
          </a:bodyPr>
          <a:lstStyle>
            <a:lvl1pPr marR="0" lvl="0" algn="r"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10157400"/>
            <a:ext cx="3280680" cy="534240"/>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4278960" y="10157400"/>
            <a:ext cx="3280680" cy="53424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Clr>
                <a:srgbClr val="000000"/>
              </a:buClr>
              <a:buSzPts val="1400"/>
              <a:buFont typeface="Times New Roman"/>
              <a:buNone/>
            </a:pPr>
            <a:fld id="{00000000-1234-1234-1234-123412341234}" type="slidenum">
              <a:rPr lang="en-US" sz="1400" b="0" i="0" u="none" strike="noStrike" cap="none">
                <a:solidFill>
                  <a:srgbClr val="000000"/>
                </a:solidFill>
                <a:latin typeface="Times New Roman"/>
                <a:ea typeface="Times New Roman"/>
                <a:cs typeface="Times New Roman"/>
                <a:sym typeface="Times New Roman"/>
              </a:rPr>
              <a:pPr marL="0" marR="0" lvl="0" indent="0" algn="r" rtl="0">
                <a:spcBef>
                  <a:spcPts val="0"/>
                </a:spcBef>
                <a:spcAft>
                  <a:spcPts val="0"/>
                </a:spcAft>
                <a:buClr>
                  <a:srgbClr val="000000"/>
                </a:buClr>
                <a:buSzPts val="1400"/>
                <a:buFont typeface="Times New Roman"/>
                <a:buNone/>
              </a:pPr>
              <a:t>‹#›</a:t>
            </a:fld>
            <a:endParaRPr sz="1400" b="0" i="0" u="none" strike="noStrike" cap="none">
              <a:solidFill>
                <a:srgbClr val="0000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7" name="Google Shape;167;p1:notes"/>
          <p:cNvSpPr txBox="1">
            <a:spLocks noGrp="1"/>
          </p:cNvSpPr>
          <p:nvPr>
            <p:ph type="body" idx="1"/>
          </p:nvPr>
        </p:nvSpPr>
        <p:spPr>
          <a:xfrm>
            <a:off x="701640" y="4416480"/>
            <a:ext cx="5606640" cy="4182840"/>
          </a:xfrm>
          <a:prstGeom prst="rect">
            <a:avLst/>
          </a:prstGeom>
          <a:noFill/>
          <a:ln>
            <a:noFill/>
          </a:ln>
        </p:spPr>
        <p:txBody>
          <a:bodyPr spcFirstLastPara="1" wrap="square" lIns="91425" tIns="45700" rIns="91425" bIns="45700" anchor="t" anchorCtr="0">
            <a:noAutofit/>
          </a:bodyPr>
          <a:lstStyle/>
          <a:p>
            <a:pPr marL="216000" lvl="0" indent="-216000" algn="l" rtl="0">
              <a:spcBef>
                <a:spcPts val="0"/>
              </a:spcBef>
              <a:spcAft>
                <a:spcPts val="0"/>
              </a:spcAft>
              <a:buClr>
                <a:schemeClr val="dk1"/>
              </a:buClr>
              <a:buSzPts val="1800"/>
              <a:buFont typeface="Arial"/>
              <a:buNone/>
            </a:pPr>
            <a:endParaRPr sz="1800" b="0" strike="noStrike">
              <a:solidFill>
                <a:srgbClr val="000000"/>
              </a:solidFill>
              <a:latin typeface="Arial"/>
              <a:ea typeface="Arial"/>
              <a:cs typeface="Arial"/>
              <a:sym typeface="Arial"/>
            </a:endParaRPr>
          </a:p>
        </p:txBody>
      </p:sp>
      <p:sp>
        <p:nvSpPr>
          <p:cNvPr id="168" name="Google Shape;168;p1:notes"/>
          <p:cNvSpPr txBox="1">
            <a:spLocks noGrp="1"/>
          </p:cNvSpPr>
          <p:nvPr>
            <p:ph type="sldNum" idx="12"/>
          </p:nvPr>
        </p:nvSpPr>
        <p:spPr>
          <a:xfrm>
            <a:off x="3970440" y="8829720"/>
            <a:ext cx="3038040" cy="46476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ts val="1200"/>
                <a:buFont typeface="Arial"/>
                <a:buNone/>
              </a:pPr>
              <a:t>1</a:t>
            </a:fld>
            <a:endParaRPr sz="1200" b="0" i="0" u="none" strike="noStrike" cap="none">
              <a:solidFill>
                <a:srgbClr val="000000"/>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blank">
  <p:cSld name="BLANK">
    <p:spTree>
      <p:nvGrpSpPr>
        <p:cNvPr id="1" name="Shape 15"/>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2" name="Google Shape;12;p2"/>
          <p:cNvSpPr txBox="1">
            <a:spLocks noGrp="1"/>
          </p:cNvSpPr>
          <p:nvPr>
            <p:ph type="body" idx="1"/>
          </p:nvPr>
        </p:nvSpPr>
        <p:spPr>
          <a:xfrm>
            <a:off x="-37440" y="235800"/>
            <a:ext cx="43928280" cy="2914200"/>
          </a:xfrm>
          <a:prstGeom prst="rect">
            <a:avLst/>
          </a:prstGeom>
          <a:noFill/>
          <a:ln>
            <a:noFill/>
          </a:ln>
        </p:spPr>
        <p:txBody>
          <a:bodyPr spcFirstLastPara="1" wrap="square" lIns="376200" tIns="187900" rIns="376200" bIns="1879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13" name="Google Shape;13;p2"/>
          <p:cNvSpPr txBox="1">
            <a:spLocks noGrp="1"/>
          </p:cNvSpPr>
          <p:nvPr>
            <p:ph type="body" idx="2"/>
          </p:nvPr>
        </p:nvSpPr>
        <p:spPr>
          <a:xfrm>
            <a:off x="-37440" y="2662560"/>
            <a:ext cx="43928280" cy="1693800"/>
          </a:xfrm>
          <a:prstGeom prst="rect">
            <a:avLst/>
          </a:prstGeom>
          <a:noFill/>
          <a:ln>
            <a:noFill/>
          </a:ln>
        </p:spPr>
        <p:txBody>
          <a:bodyPr spcFirstLastPara="1" wrap="square" lIns="376200" tIns="187900" rIns="376200" bIns="1879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14" name="Google Shape;14;p2"/>
          <p:cNvSpPr txBox="1">
            <a:spLocks noGrp="1"/>
          </p:cNvSpPr>
          <p:nvPr>
            <p:ph type="title"/>
          </p:nvPr>
        </p:nvSpPr>
        <p:spPr>
          <a:xfrm>
            <a:off x="2194560" y="1313280"/>
            <a:ext cx="39501720" cy="54968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pic>
        <p:nvPicPr>
          <p:cNvPr id="170" name="Google Shape;170;p1"/>
          <p:cNvPicPr preferRelativeResize="0"/>
          <p:nvPr/>
        </p:nvPicPr>
        <p:blipFill rotWithShape="1">
          <a:blip r:embed="rId3">
            <a:alphaModFix/>
          </a:blip>
          <a:srcRect/>
          <a:stretch/>
        </p:blipFill>
        <p:spPr>
          <a:xfrm>
            <a:off x="0" y="27808302"/>
            <a:ext cx="43890848" cy="5109751"/>
          </a:xfrm>
          <a:prstGeom prst="rect">
            <a:avLst/>
          </a:prstGeom>
          <a:noFill/>
          <a:ln>
            <a:noFill/>
          </a:ln>
          <a:effectLst>
            <a:outerShdw blurRad="291960" dist="139498" dir="2700000" algn="tl" rotWithShape="0">
              <a:srgbClr val="333333">
                <a:alpha val="64705"/>
              </a:srgbClr>
            </a:outerShdw>
          </a:effectLst>
        </p:spPr>
      </p:pic>
      <p:sp>
        <p:nvSpPr>
          <p:cNvPr id="172" name="Google Shape;172;p1"/>
          <p:cNvSpPr/>
          <p:nvPr/>
        </p:nvSpPr>
        <p:spPr>
          <a:xfrm>
            <a:off x="816125" y="838450"/>
            <a:ext cx="35571000" cy="29373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None/>
            </a:pPr>
            <a:r>
              <a:rPr lang="en-US" sz="8500" b="0" i="0" u="none" strike="noStrike" cap="none" dirty="0">
                <a:solidFill>
                  <a:srgbClr val="505050"/>
                </a:solidFill>
                <a:latin typeface="Arial Black"/>
                <a:ea typeface="Arial Black"/>
                <a:cs typeface="Arial Black"/>
                <a:sym typeface="Arial Black"/>
              </a:rPr>
              <a:t>Enter A Title</a:t>
            </a:r>
            <a:endParaRPr sz="8500" b="0" i="0" u="none" strike="noStrike" cap="none" dirty="0">
              <a:solidFill>
                <a:srgbClr val="000000"/>
              </a:solidFill>
              <a:latin typeface="Arial Black"/>
              <a:ea typeface="Arial Black"/>
              <a:cs typeface="Arial Black"/>
              <a:sym typeface="Arial Black"/>
            </a:endParaRPr>
          </a:p>
          <a:p>
            <a:pPr marL="0" marR="0" lvl="0" indent="0" algn="ctr" rtl="0">
              <a:lnSpc>
                <a:spcPct val="100000"/>
              </a:lnSpc>
              <a:spcBef>
                <a:spcPts val="1701"/>
              </a:spcBef>
              <a:spcAft>
                <a:spcPts val="0"/>
              </a:spcAft>
              <a:buNone/>
            </a:pPr>
            <a:r>
              <a:rPr lang="en-US" sz="8500" b="0" i="0" u="none" strike="noStrike" cap="none" dirty="0">
                <a:solidFill>
                  <a:srgbClr val="505050"/>
                </a:solidFill>
                <a:latin typeface="Arial Black"/>
                <a:ea typeface="Arial Black"/>
                <a:cs typeface="Arial Black"/>
                <a:sym typeface="Arial Black"/>
              </a:rPr>
              <a:t>(max. 2 lines)</a:t>
            </a:r>
            <a:endParaRPr sz="8500" b="0" i="0" u="none" strike="noStrike" cap="none" dirty="0">
              <a:solidFill>
                <a:srgbClr val="000000"/>
              </a:solidFill>
              <a:latin typeface="Arial Black"/>
              <a:ea typeface="Arial Black"/>
              <a:cs typeface="Arial Black"/>
              <a:sym typeface="Arial Black"/>
            </a:endParaRPr>
          </a:p>
        </p:txBody>
      </p:sp>
      <p:sp>
        <p:nvSpPr>
          <p:cNvPr id="173" name="Google Shape;173;p1"/>
          <p:cNvSpPr/>
          <p:nvPr/>
        </p:nvSpPr>
        <p:spPr>
          <a:xfrm>
            <a:off x="816125" y="3980150"/>
            <a:ext cx="35571000" cy="1849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5600" u="sng" dirty="0">
                <a:solidFill>
                  <a:schemeClr val="dk1"/>
                </a:solidFill>
              </a:rPr>
              <a:t>Author A.</a:t>
            </a:r>
            <a:r>
              <a:rPr lang="en-US" sz="5600" dirty="0">
                <a:solidFill>
                  <a:schemeClr val="dk1"/>
                </a:solidFill>
              </a:rPr>
              <a:t>*, Author B, … Author Z. (</a:t>
            </a:r>
            <a:r>
              <a:rPr lang="en-US" sz="5600" i="1" dirty="0">
                <a:solidFill>
                  <a:schemeClr val="dk1"/>
                </a:solidFill>
              </a:rPr>
              <a:t>* indicate presenting author</a:t>
            </a:r>
            <a:r>
              <a:rPr lang="en-US" sz="5600" dirty="0">
                <a:solidFill>
                  <a:schemeClr val="dk1"/>
                </a:solidFill>
              </a:rPr>
              <a:t>)</a:t>
            </a:r>
            <a:endParaRPr sz="5600" b="0" i="0" u="none" strike="noStrike" cap="none" dirty="0">
              <a:solidFill>
                <a:srgbClr val="000000"/>
              </a:solidFill>
              <a:latin typeface="Arial"/>
              <a:ea typeface="Arial"/>
              <a:cs typeface="Arial"/>
              <a:sym typeface="Arial"/>
            </a:endParaRPr>
          </a:p>
          <a:p>
            <a:pPr marL="0" marR="0" lvl="0" indent="0" algn="ctr" rtl="0">
              <a:lnSpc>
                <a:spcPct val="100000"/>
              </a:lnSpc>
              <a:spcBef>
                <a:spcPts val="1120"/>
              </a:spcBef>
              <a:spcAft>
                <a:spcPts val="0"/>
              </a:spcAft>
              <a:buNone/>
            </a:pPr>
            <a:r>
              <a:rPr lang="en-US" sz="5600" b="0" i="0" u="none" strike="noStrike" cap="none" dirty="0">
                <a:solidFill>
                  <a:schemeClr val="dk1"/>
                </a:solidFill>
                <a:latin typeface="Arial"/>
                <a:ea typeface="Arial"/>
                <a:cs typeface="Arial"/>
                <a:sym typeface="Arial"/>
              </a:rPr>
              <a:t>Include University and/or Department Names</a:t>
            </a:r>
            <a:endParaRPr sz="5600" b="0" i="0" u="none" strike="noStrike" cap="none" dirty="0">
              <a:solidFill>
                <a:srgbClr val="000000"/>
              </a:solidFill>
              <a:latin typeface="Arial"/>
              <a:ea typeface="Arial"/>
              <a:cs typeface="Arial"/>
              <a:sym typeface="Arial"/>
            </a:endParaRPr>
          </a:p>
        </p:txBody>
      </p:sp>
      <p:sp>
        <p:nvSpPr>
          <p:cNvPr id="174" name="Google Shape;174;p1"/>
          <p:cNvSpPr/>
          <p:nvPr/>
        </p:nvSpPr>
        <p:spPr>
          <a:xfrm>
            <a:off x="81612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75" name="Google Shape;175;p1"/>
          <p:cNvSpPr/>
          <p:nvPr/>
        </p:nvSpPr>
        <p:spPr>
          <a:xfrm>
            <a:off x="1163304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76" name="Google Shape;176;p1"/>
          <p:cNvSpPr/>
          <p:nvPr/>
        </p:nvSpPr>
        <p:spPr>
          <a:xfrm>
            <a:off x="2265696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dirty="0">
                <a:solidFill>
                  <a:schemeClr val="dk1"/>
                </a:solidFill>
                <a:latin typeface="Arial"/>
                <a:ea typeface="Arial"/>
                <a:cs typeface="Arial"/>
                <a:sym typeface="Arial"/>
              </a:rPr>
              <a:t>Add your information, graphs and images to this section.</a:t>
            </a:r>
            <a:endParaRPr sz="2400" b="0" i="0" u="none" strike="noStrike" cap="none" dirty="0">
              <a:solidFill>
                <a:srgbClr val="000000"/>
              </a:solidFill>
              <a:latin typeface="Arial"/>
              <a:ea typeface="Arial"/>
              <a:cs typeface="Arial"/>
              <a:sym typeface="Arial"/>
            </a:endParaRPr>
          </a:p>
        </p:txBody>
      </p:sp>
      <p:sp>
        <p:nvSpPr>
          <p:cNvPr id="177" name="Google Shape;177;p1"/>
          <p:cNvSpPr/>
          <p:nvPr/>
        </p:nvSpPr>
        <p:spPr>
          <a:xfrm>
            <a:off x="3347388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dirty="0">
                <a:solidFill>
                  <a:schemeClr val="dk1"/>
                </a:solidFill>
                <a:latin typeface="Arial"/>
                <a:ea typeface="Arial"/>
                <a:cs typeface="Arial"/>
                <a:sym typeface="Arial"/>
              </a:rPr>
              <a:t>Add your information, graphs and images to this section.</a:t>
            </a:r>
            <a:endParaRPr sz="2400" b="0" i="0" u="none" strike="noStrike" cap="none" dirty="0">
              <a:solidFill>
                <a:srgbClr val="000000"/>
              </a:solidFill>
              <a:latin typeface="Arial"/>
              <a:ea typeface="Arial"/>
              <a:cs typeface="Arial"/>
              <a:sym typeface="Arial"/>
            </a:endParaRPr>
          </a:p>
        </p:txBody>
      </p:sp>
      <p:sp>
        <p:nvSpPr>
          <p:cNvPr id="178" name="Google Shape;178;p1"/>
          <p:cNvSpPr/>
          <p:nvPr/>
        </p:nvSpPr>
        <p:spPr>
          <a:xfrm>
            <a:off x="816120" y="1825704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dirty="0">
                <a:solidFill>
                  <a:schemeClr val="dk1"/>
                </a:solidFill>
                <a:latin typeface="Arial"/>
                <a:ea typeface="Arial"/>
                <a:cs typeface="Arial"/>
                <a:sym typeface="Arial"/>
              </a:rPr>
              <a:t>Add your information, graphs and images to this section.</a:t>
            </a:r>
            <a:endParaRPr sz="2400" b="0" i="0" u="none" strike="noStrike" cap="none" dirty="0">
              <a:solidFill>
                <a:srgbClr val="000000"/>
              </a:solidFill>
              <a:latin typeface="Arial"/>
              <a:ea typeface="Arial"/>
              <a:cs typeface="Arial"/>
              <a:sym typeface="Arial"/>
            </a:endParaRPr>
          </a:p>
        </p:txBody>
      </p:sp>
      <p:sp>
        <p:nvSpPr>
          <p:cNvPr id="179" name="Google Shape;179;p1"/>
          <p:cNvSpPr/>
          <p:nvPr/>
        </p:nvSpPr>
        <p:spPr>
          <a:xfrm>
            <a:off x="33473880" y="182617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dirty="0">
                <a:solidFill>
                  <a:schemeClr val="dk1"/>
                </a:solidFill>
                <a:latin typeface="Arial"/>
                <a:ea typeface="Arial"/>
                <a:cs typeface="Arial"/>
                <a:sym typeface="Arial"/>
              </a:rPr>
              <a:t>Add your information, graphs and images to this section.</a:t>
            </a:r>
            <a:endParaRPr sz="2400" b="0" i="0" u="none" strike="noStrike" cap="none" dirty="0">
              <a:solidFill>
                <a:srgbClr val="000000"/>
              </a:solidFill>
              <a:latin typeface="Arial"/>
              <a:ea typeface="Arial"/>
              <a:cs typeface="Arial"/>
              <a:sym typeface="Arial"/>
            </a:endParaRPr>
          </a:p>
        </p:txBody>
      </p:sp>
      <p:sp>
        <p:nvSpPr>
          <p:cNvPr id="180" name="Google Shape;180;p1"/>
          <p:cNvSpPr/>
          <p:nvPr/>
        </p:nvSpPr>
        <p:spPr>
          <a:xfrm>
            <a:off x="816120" y="660924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dirty="0">
                <a:solidFill>
                  <a:schemeClr val="lt1"/>
                </a:solidFill>
                <a:latin typeface="+mj-lt"/>
                <a:ea typeface="Arial Rounded"/>
                <a:cs typeface="Arial Rounded"/>
                <a:sym typeface="Arial Rounded"/>
              </a:rPr>
              <a:t>Abstract</a:t>
            </a:r>
            <a:endParaRPr sz="4000" b="1" i="0" u="none" strike="noStrike" cap="none" dirty="0">
              <a:solidFill>
                <a:srgbClr val="FFFFFF"/>
              </a:solidFill>
              <a:latin typeface="+mj-lt"/>
              <a:ea typeface="Arial Rounded"/>
              <a:cs typeface="Arial Rounded"/>
              <a:sym typeface="Arial Rounded"/>
            </a:endParaRPr>
          </a:p>
        </p:txBody>
      </p:sp>
      <p:sp>
        <p:nvSpPr>
          <p:cNvPr id="181" name="Google Shape;181;p1"/>
          <p:cNvSpPr/>
          <p:nvPr/>
        </p:nvSpPr>
        <p:spPr>
          <a:xfrm>
            <a:off x="816120" y="1732176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mj-lt"/>
                <a:ea typeface="Arial Rounded"/>
                <a:cs typeface="Arial Rounded"/>
                <a:sym typeface="Arial Rounded"/>
              </a:rPr>
              <a:t>Problem Statement</a:t>
            </a:r>
            <a:endParaRPr sz="4000" b="1" i="0" u="none" strike="noStrike" cap="none">
              <a:solidFill>
                <a:srgbClr val="FFFFFF"/>
              </a:solidFill>
              <a:latin typeface="+mj-lt"/>
              <a:ea typeface="Arial Rounded"/>
              <a:cs typeface="Arial Rounded"/>
              <a:sym typeface="Arial Rounded"/>
            </a:endParaRPr>
          </a:p>
        </p:txBody>
      </p:sp>
      <p:sp>
        <p:nvSpPr>
          <p:cNvPr id="182" name="Google Shape;182;p1"/>
          <p:cNvSpPr/>
          <p:nvPr/>
        </p:nvSpPr>
        <p:spPr>
          <a:xfrm>
            <a:off x="11633040" y="6609240"/>
            <a:ext cx="2062440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dirty="0">
                <a:solidFill>
                  <a:schemeClr val="lt1"/>
                </a:solidFill>
                <a:latin typeface="+mj-lt"/>
                <a:ea typeface="Arial Rounded"/>
                <a:cs typeface="Arial Rounded"/>
                <a:sym typeface="Arial Rounded"/>
              </a:rPr>
              <a:t>Background and Method of Approach</a:t>
            </a:r>
            <a:endParaRPr sz="4000" b="1" i="0" u="none" strike="noStrike" cap="none" dirty="0">
              <a:solidFill>
                <a:srgbClr val="FFFFFF"/>
              </a:solidFill>
              <a:latin typeface="+mj-lt"/>
              <a:ea typeface="Arial Rounded"/>
              <a:cs typeface="Arial Rounded"/>
              <a:sym typeface="Arial Rounded"/>
            </a:endParaRPr>
          </a:p>
        </p:txBody>
      </p:sp>
      <p:sp>
        <p:nvSpPr>
          <p:cNvPr id="183" name="Google Shape;183;p1"/>
          <p:cNvSpPr/>
          <p:nvPr/>
        </p:nvSpPr>
        <p:spPr>
          <a:xfrm>
            <a:off x="33473880" y="660924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dirty="0">
                <a:solidFill>
                  <a:schemeClr val="lt1"/>
                </a:solidFill>
                <a:latin typeface="+mj-lt"/>
                <a:ea typeface="Arial Rounded"/>
                <a:cs typeface="Arial Rounded"/>
                <a:sym typeface="Arial Rounded"/>
              </a:rPr>
              <a:t>Results</a:t>
            </a:r>
            <a:endParaRPr sz="4000" b="1" i="0" u="none" strike="noStrike" cap="none" dirty="0">
              <a:solidFill>
                <a:srgbClr val="FFFFFF"/>
              </a:solidFill>
              <a:latin typeface="+mj-lt"/>
              <a:ea typeface="Arial Rounded"/>
              <a:cs typeface="Arial Rounded"/>
              <a:sym typeface="Arial Rounded"/>
            </a:endParaRPr>
          </a:p>
        </p:txBody>
      </p:sp>
      <p:sp>
        <p:nvSpPr>
          <p:cNvPr id="184" name="Google Shape;184;p1"/>
          <p:cNvSpPr/>
          <p:nvPr/>
        </p:nvSpPr>
        <p:spPr>
          <a:xfrm>
            <a:off x="33473880" y="1736532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mj-lt"/>
                <a:ea typeface="Arial Rounded"/>
                <a:cs typeface="Arial Rounded"/>
                <a:sym typeface="Arial Rounded"/>
              </a:rPr>
              <a:t>Conclusion</a:t>
            </a:r>
            <a:endParaRPr sz="4000" b="1" i="0" u="none" strike="noStrike" cap="none">
              <a:solidFill>
                <a:srgbClr val="FFFFFF"/>
              </a:solidFill>
              <a:latin typeface="+mj-lt"/>
              <a:ea typeface="Arial Rounded"/>
              <a:cs typeface="Arial Rounded"/>
              <a:sym typeface="Arial Rounded"/>
            </a:endParaRPr>
          </a:p>
        </p:txBody>
      </p:sp>
      <p:sp>
        <p:nvSpPr>
          <p:cNvPr id="188" name="Google Shape;188;p1"/>
          <p:cNvSpPr/>
          <p:nvPr/>
        </p:nvSpPr>
        <p:spPr>
          <a:xfrm rot="4747">
            <a:off x="20476548" y="9099809"/>
            <a:ext cx="10645810" cy="17040522"/>
          </a:xfrm>
          <a:prstGeom prst="rect">
            <a:avLst/>
          </a:prstGeom>
          <a:solidFill>
            <a:srgbClr val="FFFF00"/>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300" b="1" i="0" u="none" strike="noStrike" cap="none" dirty="0">
                <a:solidFill>
                  <a:schemeClr val="dk1"/>
                </a:solidFill>
                <a:latin typeface="Arial"/>
                <a:ea typeface="Arial"/>
                <a:cs typeface="Arial"/>
                <a:sym typeface="Arial"/>
              </a:rPr>
              <a:t>Instructions</a:t>
            </a:r>
            <a:r>
              <a:rPr lang="en-US" sz="2500" b="1" i="0" u="none" strike="noStrike" cap="none" dirty="0">
                <a:solidFill>
                  <a:schemeClr val="dk1"/>
                </a:solidFill>
                <a:latin typeface="Arial"/>
                <a:ea typeface="Arial"/>
                <a:cs typeface="Arial"/>
                <a:sym typeface="Arial"/>
              </a:rPr>
              <a:t> (Delete for final version)</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2500" b="1" i="0" u="none" strike="noStrike" cap="none" dirty="0">
                <a:solidFill>
                  <a:schemeClr val="dk1"/>
                </a:solidFill>
                <a:latin typeface="Arial"/>
                <a:ea typeface="Arial"/>
                <a:cs typeface="Arial"/>
                <a:sym typeface="Arial"/>
              </a:rPr>
              <a:t>This is a guide only. </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br>
              <a:rPr lang="en-US" sz="2500" b="0" i="0" u="none" strike="noStrike" cap="none" dirty="0">
                <a:solidFill>
                  <a:schemeClr val="dk1"/>
                </a:solidFill>
                <a:latin typeface="Calibri"/>
                <a:ea typeface="Calibri"/>
                <a:cs typeface="Calibri"/>
                <a:sym typeface="Calibri"/>
              </a:rPr>
            </a:br>
            <a:r>
              <a:rPr lang="en-US" sz="2500" b="0" i="0" u="none" strike="noStrike" cap="none" dirty="0">
                <a:solidFill>
                  <a:schemeClr val="dk1"/>
                </a:solidFill>
                <a:latin typeface="Arial"/>
                <a:ea typeface="Arial"/>
                <a:cs typeface="Arial"/>
                <a:sym typeface="Arial"/>
              </a:rPr>
              <a:t>Feel free to change section titles and section partitioning, as you see fit; different projects will have different needs, especially  in terms of how much space each section is allotted. You need to consider carefully how to best present your own project. </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br>
              <a:rPr lang="en-US" sz="2500" b="0" i="0" u="none" strike="noStrike" cap="none" dirty="0">
                <a:solidFill>
                  <a:schemeClr val="dk1"/>
                </a:solidFill>
                <a:latin typeface="Calibri"/>
                <a:ea typeface="Calibri"/>
                <a:cs typeface="Calibri"/>
                <a:sym typeface="Calibri"/>
              </a:rPr>
            </a:br>
            <a:r>
              <a:rPr lang="en-US" sz="2500" b="0" i="0" u="none" strike="noStrike" cap="none" dirty="0">
                <a:solidFill>
                  <a:schemeClr val="dk1"/>
                </a:solidFill>
                <a:latin typeface="Arial"/>
                <a:ea typeface="Arial"/>
                <a:cs typeface="Arial"/>
                <a:sym typeface="Arial"/>
              </a:rPr>
              <a:t>However,  try to adhere to the principles of simplicity and clarity. Avoid unnecessary jargon, and make your work understandable to any educated person. Make it engaging and accessible, so that the reader </a:t>
            </a:r>
            <a:r>
              <a:rPr lang="en-US" sz="2500" b="0" i="1" u="none" strike="noStrike" cap="none" dirty="0">
                <a:solidFill>
                  <a:schemeClr val="dk1"/>
                </a:solidFill>
                <a:latin typeface="Arial"/>
                <a:ea typeface="Arial"/>
                <a:cs typeface="Arial"/>
                <a:sym typeface="Arial"/>
              </a:rPr>
              <a:t>wants</a:t>
            </a:r>
            <a:r>
              <a:rPr lang="en-US" sz="2500" b="0" i="0" u="none" strike="noStrike" cap="none" dirty="0">
                <a:solidFill>
                  <a:schemeClr val="dk1"/>
                </a:solidFill>
                <a:latin typeface="Arial"/>
                <a:ea typeface="Arial"/>
                <a:cs typeface="Arial"/>
                <a:sym typeface="Arial"/>
              </a:rPr>
              <a:t> to understand it, and more importantly, its importance.</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br>
              <a:rPr lang="en-US" sz="2500" b="0" i="0" u="none" strike="noStrike" cap="none" dirty="0">
                <a:solidFill>
                  <a:schemeClr val="dk1"/>
                </a:solidFill>
                <a:latin typeface="Calibri"/>
                <a:ea typeface="Calibri"/>
                <a:cs typeface="Calibri"/>
                <a:sym typeface="Calibri"/>
              </a:rPr>
            </a:br>
            <a:r>
              <a:rPr lang="en-US" sz="2500" b="0" i="0" u="none" strike="noStrike" cap="none" dirty="0">
                <a:solidFill>
                  <a:schemeClr val="dk1"/>
                </a:solidFill>
                <a:latin typeface="Arial"/>
                <a:ea typeface="Arial"/>
                <a:cs typeface="Arial"/>
                <a:sym typeface="Arial"/>
              </a:rPr>
              <a:t>Do not try to write your paper or thesis here, you will do that later. In your posters try to convey the most exciting and important aspects of your work, something that will induce the reader to eventually look up and read your paper(s) later, or perhaps even make them to want to talk to you about your work!</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2500" b="0" i="0" u="none" strike="noStrike" cap="none" dirty="0">
                <a:solidFill>
                  <a:schemeClr val="dk1"/>
                </a:solidFill>
                <a:latin typeface="Arial"/>
                <a:ea typeface="Arial"/>
                <a:cs typeface="Arial"/>
                <a:sym typeface="Arial"/>
              </a:rPr>
              <a:t>A few questions that you should consider to address in your poster:</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1191"/>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is the big problem this project is trying to address?</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Why is it important? </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benefits might accrue (to science? to society? to various stakeholders?) if the project is successful?</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Why should anyone outside your field care? There are maybe dozens of posters here – why should the reader pay attention to yours?</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How are you approaching the problem?</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are the main techniques you are using and how do they work?</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Why were they chosen?</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How are you approaching the problem?</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are the main techniques you are employing?</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2183"/>
              </a:spcBef>
              <a:spcAft>
                <a:spcPts val="0"/>
              </a:spcAft>
              <a:buNone/>
            </a:pPr>
            <a:r>
              <a:rPr lang="en-US" sz="2500" b="0" i="0" u="none" strike="noStrike" cap="none" dirty="0">
                <a:solidFill>
                  <a:schemeClr val="dk1"/>
                </a:solidFill>
                <a:latin typeface="Arial"/>
                <a:ea typeface="Arial"/>
                <a:cs typeface="Arial"/>
                <a:sym typeface="Arial"/>
              </a:rPr>
              <a:t>Finally, add a few points in the conclusion as a  take-home message. Perhaps 2-3 at most, maybe even just 1 -  less is more. You may also add </a:t>
            </a:r>
            <a:r>
              <a:rPr lang="en-US" sz="2500" b="0" i="0" u="none" strike="noStrike" cap="none" dirty="0" err="1">
                <a:solidFill>
                  <a:schemeClr val="dk1"/>
                </a:solidFill>
                <a:latin typeface="Arial"/>
                <a:ea typeface="Arial"/>
                <a:cs typeface="Arial"/>
                <a:sym typeface="Arial"/>
              </a:rPr>
              <a:t>acknoledgments</a:t>
            </a:r>
            <a:r>
              <a:rPr lang="en-US" sz="2500" b="0" i="0" u="none" strike="noStrike" cap="none" dirty="0">
                <a:solidFill>
                  <a:schemeClr val="dk1"/>
                </a:solidFill>
                <a:latin typeface="Arial"/>
                <a:ea typeface="Arial"/>
                <a:cs typeface="Arial"/>
                <a:sym typeface="Arial"/>
              </a:rPr>
              <a:t> for funding and support etc.</a:t>
            </a:r>
            <a:endParaRPr sz="2500" b="0" i="0" u="none" strike="noStrike" cap="none" dirty="0">
              <a:solidFill>
                <a:schemeClr val="dk1"/>
              </a:solidFill>
              <a:latin typeface="Arial"/>
              <a:ea typeface="Arial"/>
              <a:cs typeface="Arial"/>
              <a:sym typeface="Arial"/>
            </a:endParaRPr>
          </a:p>
          <a:p>
            <a:pPr marL="0" marR="0" lvl="0" indent="0" algn="l" rtl="0">
              <a:lnSpc>
                <a:spcPct val="100000"/>
              </a:lnSpc>
              <a:spcBef>
                <a:spcPts val="2183"/>
              </a:spcBef>
              <a:spcAft>
                <a:spcPts val="0"/>
              </a:spcAft>
              <a:buNone/>
            </a:pPr>
            <a:r>
              <a:rPr lang="en-US" sz="2500" dirty="0">
                <a:solidFill>
                  <a:schemeClr val="dk1"/>
                </a:solidFill>
              </a:rPr>
              <a:t>Example:</a:t>
            </a:r>
            <a:endParaRPr sz="2500" dirty="0">
              <a:solidFill>
                <a:schemeClr val="dk1"/>
              </a:solidFill>
            </a:endParaRPr>
          </a:p>
        </p:txBody>
      </p:sp>
      <p:pic>
        <p:nvPicPr>
          <p:cNvPr id="189" name="Google Shape;189;p1"/>
          <p:cNvPicPr preferRelativeResize="0"/>
          <p:nvPr/>
        </p:nvPicPr>
        <p:blipFill>
          <a:blip r:embed="rId4">
            <a:alphaModFix/>
          </a:blip>
          <a:stretch>
            <a:fillRect/>
          </a:stretch>
        </p:blipFill>
        <p:spPr>
          <a:xfrm>
            <a:off x="22232950" y="25600532"/>
            <a:ext cx="7664625" cy="5109750"/>
          </a:xfrm>
          <a:prstGeom prst="rect">
            <a:avLst/>
          </a:prstGeom>
          <a:noFill/>
          <a:ln>
            <a:noFill/>
          </a:ln>
        </p:spPr>
      </p:pic>
      <p:sp>
        <p:nvSpPr>
          <p:cNvPr id="190" name="Google Shape;190;p1"/>
          <p:cNvSpPr/>
          <p:nvPr/>
        </p:nvSpPr>
        <p:spPr>
          <a:xfrm>
            <a:off x="37038125" y="838450"/>
            <a:ext cx="6036600" cy="4048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3000" dirty="0"/>
              <a:t>Put your Logo here (optional)</a:t>
            </a:r>
            <a:endParaRPr sz="3000" dirty="0"/>
          </a:p>
        </p:txBody>
      </p:sp>
      <p:pic>
        <p:nvPicPr>
          <p:cNvPr id="1026" name="Picture 2" descr="QASC 2026">
            <a:extLst>
              <a:ext uri="{FF2B5EF4-FFF2-40B4-BE49-F238E27FC236}">
                <a16:creationId xmlns:a16="http://schemas.microsoft.com/office/drawing/2014/main" id="{CA8CBB72-CEF5-5862-6832-0EAE7B235CB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96498" y="31242001"/>
            <a:ext cx="4429007" cy="17877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26709302-EB98-4D3E-6CD9-4AACA3838BCC}"/>
              </a:ext>
            </a:extLst>
          </p:cNvPr>
          <p:cNvPicPr>
            <a:picLocks noChangeAspect="1"/>
          </p:cNvPicPr>
          <p:nvPr/>
        </p:nvPicPr>
        <p:blipFill>
          <a:blip r:embed="rId6"/>
          <a:stretch>
            <a:fillRect/>
          </a:stretch>
        </p:blipFill>
        <p:spPr>
          <a:xfrm>
            <a:off x="0" y="29856164"/>
            <a:ext cx="20131863" cy="3110073"/>
          </a:xfrm>
          <a:prstGeom prst="rect">
            <a:avLst/>
          </a:prstGeom>
        </p:spPr>
      </p:pic>
    </p:spTree>
  </p:cSld>
  <p:clrMapOvr>
    <a:masterClrMapping/>
  </p:clrMapOvr>
</p:sld>
</file>

<file path=ppt/theme/theme1.xml><?xml version="1.0" encoding="utf-8"?>
<a:theme xmlns:a="http://schemas.openxmlformats.org/drawingml/2006/main" name="Office Theme">
  <a:themeElements>
    <a:clrScheme name="Verve">
      <a:dk1>
        <a:srgbClr val="000000"/>
      </a:dk1>
      <a:lt1>
        <a:srgbClr val="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453</Words>
  <Application>Microsoft Office PowerPoint</Application>
  <PresentationFormat>Custom</PresentationFormat>
  <Paragraphs>36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Black</vt:lpstr>
      <vt:lpstr>Calibri</vt:lpstr>
      <vt:lpstr>Noto Sans Symbols</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Graphicsland/MakeSigns.com</dc:creator>
  <cp:lastModifiedBy>Anand, Manish</cp:lastModifiedBy>
  <cp:revision>7</cp:revision>
  <dcterms:modified xsi:type="dcterms:W3CDTF">2026-04-25T01:39:16Z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Benutzerdefiniert</vt:lpwstr>
  </property>
  <property fmtid="{D5CDD505-2E9C-101B-9397-08002B2CF9AE}" pid="4" name="Slides">
    <vt:i4>1</vt:i4>
  </property>
</Properties>
</file>