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43891200" cy="329184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000000"/>
          </p15:clr>
        </p15:guide>
        <p15:guide id="2" pos="13824">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hfuRi4bXRT5+E7fNp+3x5gueUPR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7" d="100"/>
          <a:sy n="17" d="100"/>
        </p:scale>
        <p:origin x="1522" y="283"/>
      </p:cViewPr>
      <p:guideLst>
        <p:guide orient="horz" pos="10368"/>
        <p:guide pos="1382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8" Type="http://customschemas.google.com/relationships/presentationmetadata" Target="metadata"/><Relationship Id="rId3" Type="http://schemas.openxmlformats.org/officeDocument/2006/relationships/notesMaster" Target="notesMasters/notesMaster1.xml"/><Relationship Id="rId21" Type="http://schemas.openxmlformats.org/officeDocument/2006/relationships/theme" Target="theme/theme1.xml"/><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19" Type="http://schemas.openxmlformats.org/officeDocument/2006/relationships/presProps" Target="presProps.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6000" y="812520"/>
            <a:ext cx="7127280" cy="400896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756000" y="5078520"/>
            <a:ext cx="6047640" cy="4811040"/>
          </a:xfrm>
          <a:prstGeom prst="rect">
            <a:avLst/>
          </a:prstGeom>
          <a:noFill/>
          <a:ln>
            <a:noFill/>
          </a:ln>
        </p:spPr>
        <p:txBody>
          <a:bodyPr spcFirstLastPara="1" wrap="square" lIns="0" tIns="0" rIns="0" bIns="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5" name="Google Shape;5;n"/>
          <p:cNvSpPr txBox="1">
            <a:spLocks noGrp="1"/>
          </p:cNvSpPr>
          <p:nvPr>
            <p:ph type="hdr" idx="3"/>
          </p:nvPr>
        </p:nvSpPr>
        <p:spPr>
          <a:xfrm>
            <a:off x="0" y="0"/>
            <a:ext cx="3280680" cy="534240"/>
          </a:xfrm>
          <a:prstGeom prst="rect">
            <a:avLst/>
          </a:prstGeom>
          <a:noFill/>
          <a:ln>
            <a:noFill/>
          </a:ln>
        </p:spPr>
        <p:txBody>
          <a:bodyPr spcFirstLastPara="1" wrap="square" lIns="0" tIns="0" rIns="0" bIns="0" anchor="t" anchorCtr="0">
            <a:noAutofit/>
          </a:bodyPr>
          <a:lstStyle>
            <a:lvl1pPr marR="0" lvl="0" algn="l" rtl="0">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6" name="Google Shape;6;n"/>
          <p:cNvSpPr txBox="1">
            <a:spLocks noGrp="1"/>
          </p:cNvSpPr>
          <p:nvPr>
            <p:ph type="dt" idx="10"/>
          </p:nvPr>
        </p:nvSpPr>
        <p:spPr>
          <a:xfrm>
            <a:off x="4278960" y="0"/>
            <a:ext cx="3280680" cy="534240"/>
          </a:xfrm>
          <a:prstGeom prst="rect">
            <a:avLst/>
          </a:prstGeom>
          <a:noFill/>
          <a:ln>
            <a:noFill/>
          </a:ln>
        </p:spPr>
        <p:txBody>
          <a:bodyPr spcFirstLastPara="1" wrap="square" lIns="0" tIns="0" rIns="0" bIns="0" anchor="t" anchorCtr="0">
            <a:noAutofit/>
          </a:bodyPr>
          <a:lstStyle>
            <a:lvl1pPr marR="0" lvl="0" algn="r"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10157400"/>
            <a:ext cx="3280680" cy="534240"/>
          </a:xfrm>
          <a:prstGeom prst="rect">
            <a:avLst/>
          </a:prstGeom>
          <a:noFill/>
          <a:ln>
            <a:noFill/>
          </a:ln>
        </p:spPr>
        <p:txBody>
          <a:bodyPr spcFirstLastPara="1" wrap="square" lIns="0" tIns="0" rIns="0" bIns="0" anchor="b" anchorCtr="0">
            <a:noAutofit/>
          </a:bodyPr>
          <a:lstStyle>
            <a:lvl1pPr marR="0" lvl="0" algn="l" rtl="0">
              <a:spcBef>
                <a:spcPts val="0"/>
              </a:spcBef>
              <a:spcAft>
                <a:spcPts val="0"/>
              </a:spcAft>
              <a:buClr>
                <a:srgbClr val="000000"/>
              </a:buClr>
              <a:buSzPts val="1400"/>
              <a:buFont typeface="Times New Roman"/>
              <a:buNone/>
              <a:defRPr sz="1400" b="0" i="0" u="none" strike="noStrike" cap="none">
                <a:solidFill>
                  <a:srgbClr val="000000"/>
                </a:solidFill>
                <a:latin typeface="Times New Roman"/>
                <a:ea typeface="Times New Roman"/>
                <a:cs typeface="Times New Roman"/>
                <a:sym typeface="Times New Roman"/>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4278960" y="10157400"/>
            <a:ext cx="3280680" cy="534240"/>
          </a:xfrm>
          <a:prstGeom prst="rect">
            <a:avLst/>
          </a:prstGeom>
          <a:noFill/>
          <a:ln>
            <a:noFill/>
          </a:ln>
        </p:spPr>
        <p:txBody>
          <a:bodyPr spcFirstLastPara="1" wrap="square" lIns="0" tIns="0" rIns="0" bIns="0" anchor="b" anchorCtr="0">
            <a:noAutofit/>
          </a:bodyPr>
          <a:lstStyle/>
          <a:p>
            <a:pPr marL="0" marR="0" lvl="0" indent="0" algn="r" rtl="0">
              <a:spcBef>
                <a:spcPts val="0"/>
              </a:spcBef>
              <a:spcAft>
                <a:spcPts val="0"/>
              </a:spcAft>
              <a:buClr>
                <a:srgbClr val="000000"/>
              </a:buClr>
              <a:buSzPts val="1400"/>
              <a:buFont typeface="Times New Roman"/>
              <a:buNone/>
            </a:pPr>
            <a:fld id="{00000000-1234-1234-1234-123412341234}" type="slidenum">
              <a:rPr lang="en-US" sz="1400" b="0" i="0" u="none" strike="noStrike" cap="none">
                <a:solidFill>
                  <a:srgbClr val="000000"/>
                </a:solidFill>
                <a:latin typeface="Times New Roman"/>
                <a:ea typeface="Times New Roman"/>
                <a:cs typeface="Times New Roman"/>
                <a:sym typeface="Times New Roman"/>
              </a:rPr>
              <a:pPr marL="0" marR="0" lvl="0" indent="0" algn="r" rtl="0">
                <a:spcBef>
                  <a:spcPts val="0"/>
                </a:spcBef>
                <a:spcAft>
                  <a:spcPts val="0"/>
                </a:spcAft>
                <a:buClr>
                  <a:srgbClr val="000000"/>
                </a:buClr>
                <a:buSzPts val="1400"/>
                <a:buFont typeface="Times New Roman"/>
                <a:buNone/>
              </a:pPr>
              <a:t>‹#›</a:t>
            </a:fld>
            <a:endParaRPr sz="1400" b="0" i="0" u="none" strike="noStrike" cap="none">
              <a:solidFill>
                <a:srgbClr val="000000"/>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1:notes"/>
          <p:cNvSpPr>
            <a:spLocks noGrp="1" noRot="1" noChangeAspect="1"/>
          </p:cNvSpPr>
          <p:nvPr>
            <p:ph type="sldImg" idx="2"/>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7" name="Google Shape;167;p1:notes"/>
          <p:cNvSpPr txBox="1">
            <a:spLocks noGrp="1"/>
          </p:cNvSpPr>
          <p:nvPr>
            <p:ph type="body" idx="1"/>
          </p:nvPr>
        </p:nvSpPr>
        <p:spPr>
          <a:xfrm>
            <a:off x="701640" y="4416480"/>
            <a:ext cx="5606640" cy="4182840"/>
          </a:xfrm>
          <a:prstGeom prst="rect">
            <a:avLst/>
          </a:prstGeom>
          <a:noFill/>
          <a:ln>
            <a:noFill/>
          </a:ln>
        </p:spPr>
        <p:txBody>
          <a:bodyPr spcFirstLastPara="1" wrap="square" lIns="91425" tIns="45700" rIns="91425" bIns="45700" anchor="t" anchorCtr="0">
            <a:noAutofit/>
          </a:bodyPr>
          <a:lstStyle/>
          <a:p>
            <a:pPr marL="216000" lvl="0" indent="-216000" algn="l" rtl="0">
              <a:spcBef>
                <a:spcPts val="0"/>
              </a:spcBef>
              <a:spcAft>
                <a:spcPts val="0"/>
              </a:spcAft>
              <a:buClr>
                <a:schemeClr val="dk1"/>
              </a:buClr>
              <a:buSzPts val="1800"/>
              <a:buFont typeface="Arial"/>
              <a:buNone/>
            </a:pPr>
            <a:endParaRPr sz="1800" b="0" strike="noStrike" dirty="0">
              <a:solidFill>
                <a:srgbClr val="000000"/>
              </a:solidFill>
              <a:latin typeface="Arial"/>
              <a:ea typeface="Arial"/>
              <a:cs typeface="Arial"/>
              <a:sym typeface="Arial"/>
            </a:endParaRPr>
          </a:p>
        </p:txBody>
      </p:sp>
      <p:sp>
        <p:nvSpPr>
          <p:cNvPr id="168" name="Google Shape;168;p1:notes"/>
          <p:cNvSpPr txBox="1">
            <a:spLocks noGrp="1"/>
          </p:cNvSpPr>
          <p:nvPr>
            <p:ph type="sldNum" idx="12"/>
          </p:nvPr>
        </p:nvSpPr>
        <p:spPr>
          <a:xfrm>
            <a:off x="3970440" y="8829720"/>
            <a:ext cx="3038040" cy="46476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chemeClr val="dk1"/>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lnSpc>
                  <a:spcPct val="100000"/>
                </a:lnSpc>
                <a:spcBef>
                  <a:spcPts val="0"/>
                </a:spcBef>
                <a:spcAft>
                  <a:spcPts val="0"/>
                </a:spcAft>
                <a:buClr>
                  <a:schemeClr val="dk1"/>
                </a:buClr>
                <a:buSzPts val="1200"/>
                <a:buFont typeface="Arial"/>
                <a:buNone/>
              </a:pPr>
              <a:t>1</a:t>
            </a:fld>
            <a:endParaRPr sz="1200" b="0" i="0" u="none" strike="noStrike" cap="none">
              <a:solidFill>
                <a:srgbClr val="000000"/>
              </a:solidFill>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blank">
  <p:cSld name="BLANK">
    <p:spTree>
      <p:nvGrpSpPr>
        <p:cNvPr id="1" name="Shape 15"/>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2" name="Google Shape;12;p2"/>
          <p:cNvSpPr txBox="1">
            <a:spLocks noGrp="1"/>
          </p:cNvSpPr>
          <p:nvPr>
            <p:ph type="body" idx="1"/>
          </p:nvPr>
        </p:nvSpPr>
        <p:spPr>
          <a:xfrm>
            <a:off x="-37440" y="235800"/>
            <a:ext cx="43928280" cy="2914200"/>
          </a:xfrm>
          <a:prstGeom prst="rect">
            <a:avLst/>
          </a:prstGeom>
          <a:noFill/>
          <a:ln>
            <a:noFill/>
          </a:ln>
        </p:spPr>
        <p:txBody>
          <a:bodyPr spcFirstLastPara="1" wrap="square" lIns="376200" tIns="187900" rIns="376200" bIns="1879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13" name="Google Shape;13;p2"/>
          <p:cNvSpPr txBox="1">
            <a:spLocks noGrp="1"/>
          </p:cNvSpPr>
          <p:nvPr>
            <p:ph type="body" idx="2"/>
          </p:nvPr>
        </p:nvSpPr>
        <p:spPr>
          <a:xfrm>
            <a:off x="-37440" y="2662560"/>
            <a:ext cx="43928280" cy="1693800"/>
          </a:xfrm>
          <a:prstGeom prst="rect">
            <a:avLst/>
          </a:prstGeom>
          <a:noFill/>
          <a:ln>
            <a:noFill/>
          </a:ln>
        </p:spPr>
        <p:txBody>
          <a:bodyPr spcFirstLastPara="1" wrap="square" lIns="376200" tIns="187900" rIns="376200" bIns="187900" anchor="t" anchorCtr="0">
            <a:noAutofit/>
          </a:bodyPr>
          <a:lstStyle>
            <a:lvl1pPr marL="457200" lvl="0" indent="-228600">
              <a:spcBef>
                <a:spcPts val="0"/>
              </a:spcBef>
              <a:spcAft>
                <a:spcPts val="0"/>
              </a:spcAft>
              <a:buSzPts val="1400"/>
              <a:buNone/>
              <a:defRPr sz="1800"/>
            </a:lvl1pPr>
            <a:lvl2pPr marL="914400" lvl="1" indent="-228600">
              <a:spcBef>
                <a:spcPts val="0"/>
              </a:spcBef>
              <a:spcAft>
                <a:spcPts val="0"/>
              </a:spcAft>
              <a:buSzPts val="1400"/>
              <a:buNone/>
              <a:defRPr sz="1800"/>
            </a:lvl2pPr>
            <a:lvl3pPr marL="1371600" lvl="2" indent="-228600">
              <a:spcBef>
                <a:spcPts val="0"/>
              </a:spcBef>
              <a:spcAft>
                <a:spcPts val="0"/>
              </a:spcAft>
              <a:buSzPts val="1400"/>
              <a:buNone/>
              <a:defRPr sz="1800"/>
            </a:lvl3pPr>
            <a:lvl4pPr marL="1828800" lvl="3" indent="-228600">
              <a:spcBef>
                <a:spcPts val="0"/>
              </a:spcBef>
              <a:spcAft>
                <a:spcPts val="0"/>
              </a:spcAft>
              <a:buSzPts val="1400"/>
              <a:buNone/>
              <a:defRPr sz="1800"/>
            </a:lvl4pPr>
            <a:lvl5pPr marL="2286000" lvl="4" indent="-228600">
              <a:spcBef>
                <a:spcPts val="0"/>
              </a:spcBef>
              <a:spcAft>
                <a:spcPts val="0"/>
              </a:spcAft>
              <a:buSzPts val="1400"/>
              <a:buNone/>
              <a:defRPr sz="1800"/>
            </a:lvl5pPr>
            <a:lvl6pPr marL="2743200" lvl="5" indent="-228600">
              <a:spcBef>
                <a:spcPts val="0"/>
              </a:spcBef>
              <a:spcAft>
                <a:spcPts val="0"/>
              </a:spcAft>
              <a:buSzPts val="1400"/>
              <a:buNone/>
              <a:defRPr sz="1800"/>
            </a:lvl6pPr>
            <a:lvl7pPr marL="3200400" lvl="6" indent="-228600">
              <a:spcBef>
                <a:spcPts val="0"/>
              </a:spcBef>
              <a:spcAft>
                <a:spcPts val="0"/>
              </a:spcAft>
              <a:buSzPts val="1400"/>
              <a:buNone/>
              <a:defRPr sz="1800"/>
            </a:lvl7pPr>
            <a:lvl8pPr marL="3657600" lvl="7" indent="-228600">
              <a:spcBef>
                <a:spcPts val="0"/>
              </a:spcBef>
              <a:spcAft>
                <a:spcPts val="0"/>
              </a:spcAft>
              <a:buSzPts val="1400"/>
              <a:buNone/>
              <a:defRPr sz="1800"/>
            </a:lvl8pPr>
            <a:lvl9pPr marL="4114800" lvl="8" indent="-228600">
              <a:spcBef>
                <a:spcPts val="0"/>
              </a:spcBef>
              <a:spcAft>
                <a:spcPts val="0"/>
              </a:spcAft>
              <a:buSzPts val="1400"/>
              <a:buNone/>
              <a:defRPr sz="1800"/>
            </a:lvl9pPr>
          </a:lstStyle>
          <a:p>
            <a:endParaRPr/>
          </a:p>
        </p:txBody>
      </p:sp>
      <p:sp>
        <p:nvSpPr>
          <p:cNvPr id="14" name="Google Shape;14;p2"/>
          <p:cNvSpPr txBox="1">
            <a:spLocks noGrp="1"/>
          </p:cNvSpPr>
          <p:nvPr>
            <p:ph type="title"/>
          </p:nvPr>
        </p:nvSpPr>
        <p:spPr>
          <a:xfrm>
            <a:off x="2194560" y="1313280"/>
            <a:ext cx="39501720" cy="5496840"/>
          </a:xfrm>
          <a:prstGeom prst="rect">
            <a:avLst/>
          </a:prstGeom>
          <a:noFill/>
          <a:ln>
            <a:noFill/>
          </a:ln>
        </p:spPr>
        <p:txBody>
          <a:bodyPr spcFirstLastPara="1" wrap="square" lIns="0" tIns="0" rIns="0" bIns="0" anchor="ctr" anchorCtr="0">
            <a:noAutofit/>
          </a:bodyPr>
          <a:lstStyle>
            <a:lvl1pPr lvl="0">
              <a:spcBef>
                <a:spcPts val="0"/>
              </a:spcBef>
              <a:spcAft>
                <a:spcPts val="0"/>
              </a:spcAft>
              <a:buSzPts val="1400"/>
              <a:buNone/>
              <a:defRPr sz="18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pic>
        <p:nvPicPr>
          <p:cNvPr id="170" name="Google Shape;170;p1"/>
          <p:cNvPicPr preferRelativeResize="0"/>
          <p:nvPr/>
        </p:nvPicPr>
        <p:blipFill rotWithShape="1">
          <a:blip r:embed="rId3">
            <a:alphaModFix/>
          </a:blip>
          <a:srcRect/>
          <a:stretch/>
        </p:blipFill>
        <p:spPr>
          <a:xfrm>
            <a:off x="0" y="28727564"/>
            <a:ext cx="43890842" cy="4190476"/>
          </a:xfrm>
          <a:prstGeom prst="rect">
            <a:avLst/>
          </a:prstGeom>
          <a:noFill/>
          <a:ln>
            <a:noFill/>
          </a:ln>
          <a:effectLst>
            <a:outerShdw blurRad="291960" dist="139498" dir="2700000" algn="tl" rotWithShape="0">
              <a:srgbClr val="333333">
                <a:alpha val="64705"/>
              </a:srgbClr>
            </a:outerShdw>
          </a:effectLst>
        </p:spPr>
      </p:pic>
      <p:sp>
        <p:nvSpPr>
          <p:cNvPr id="172" name="Google Shape;172;p1"/>
          <p:cNvSpPr/>
          <p:nvPr/>
        </p:nvSpPr>
        <p:spPr>
          <a:xfrm>
            <a:off x="7896960" y="838440"/>
            <a:ext cx="28096500" cy="29373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None/>
            </a:pPr>
            <a:r>
              <a:rPr lang="en-US" sz="8500" b="0" i="0" u="none" strike="noStrike" cap="none">
                <a:solidFill>
                  <a:srgbClr val="505050"/>
                </a:solidFill>
                <a:latin typeface="Arial Black"/>
                <a:ea typeface="Arial Black"/>
                <a:cs typeface="Arial Black"/>
                <a:sym typeface="Arial Black"/>
              </a:rPr>
              <a:t>Enter A Title</a:t>
            </a:r>
            <a:endParaRPr sz="8500" b="0" i="0" u="none" strike="noStrike" cap="none">
              <a:solidFill>
                <a:srgbClr val="000000"/>
              </a:solidFill>
              <a:latin typeface="Arial Black"/>
              <a:ea typeface="Arial Black"/>
              <a:cs typeface="Arial Black"/>
              <a:sym typeface="Arial Black"/>
            </a:endParaRPr>
          </a:p>
          <a:p>
            <a:pPr marL="0" marR="0" lvl="0" indent="0" algn="ctr" rtl="0">
              <a:lnSpc>
                <a:spcPct val="100000"/>
              </a:lnSpc>
              <a:spcBef>
                <a:spcPts val="1701"/>
              </a:spcBef>
              <a:spcAft>
                <a:spcPts val="0"/>
              </a:spcAft>
              <a:buNone/>
            </a:pPr>
            <a:r>
              <a:rPr lang="en-US" sz="8500" b="0" i="0" u="none" strike="noStrike" cap="none">
                <a:solidFill>
                  <a:srgbClr val="505050"/>
                </a:solidFill>
                <a:latin typeface="Arial Black"/>
                <a:ea typeface="Arial Black"/>
                <a:cs typeface="Arial Black"/>
                <a:sym typeface="Arial Black"/>
              </a:rPr>
              <a:t>(max. 2 lines)</a:t>
            </a:r>
            <a:endParaRPr sz="8500" b="0" i="0" u="none" strike="noStrike" cap="none">
              <a:solidFill>
                <a:srgbClr val="000000"/>
              </a:solidFill>
              <a:latin typeface="Arial Black"/>
              <a:ea typeface="Arial Black"/>
              <a:cs typeface="Arial Black"/>
              <a:sym typeface="Arial Black"/>
            </a:endParaRPr>
          </a:p>
        </p:txBody>
      </p:sp>
      <p:sp>
        <p:nvSpPr>
          <p:cNvPr id="173" name="Google Shape;173;p1"/>
          <p:cNvSpPr/>
          <p:nvPr/>
        </p:nvSpPr>
        <p:spPr>
          <a:xfrm>
            <a:off x="3657600" y="3980160"/>
            <a:ext cx="36575700" cy="18498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5600" u="sng">
                <a:solidFill>
                  <a:schemeClr val="dk1"/>
                </a:solidFill>
              </a:rPr>
              <a:t>Author A.</a:t>
            </a:r>
            <a:r>
              <a:rPr lang="en-US" sz="5600">
                <a:solidFill>
                  <a:schemeClr val="dk1"/>
                </a:solidFill>
              </a:rPr>
              <a:t>*, Author B, … Author Z. (</a:t>
            </a:r>
            <a:r>
              <a:rPr lang="en-US" sz="5600" i="1">
                <a:solidFill>
                  <a:schemeClr val="dk1"/>
                </a:solidFill>
              </a:rPr>
              <a:t>* indicate presenting author</a:t>
            </a:r>
            <a:r>
              <a:rPr lang="en-US" sz="5600">
                <a:solidFill>
                  <a:schemeClr val="dk1"/>
                </a:solidFill>
              </a:rPr>
              <a:t>)</a:t>
            </a:r>
            <a:endParaRPr sz="5600" b="0" i="0" u="none" strike="noStrike" cap="none">
              <a:solidFill>
                <a:srgbClr val="000000"/>
              </a:solidFill>
              <a:latin typeface="Arial"/>
              <a:ea typeface="Arial"/>
              <a:cs typeface="Arial"/>
              <a:sym typeface="Arial"/>
            </a:endParaRPr>
          </a:p>
          <a:p>
            <a:pPr marL="0" marR="0" lvl="0" indent="0" algn="ctr" rtl="0">
              <a:lnSpc>
                <a:spcPct val="100000"/>
              </a:lnSpc>
              <a:spcBef>
                <a:spcPts val="1120"/>
              </a:spcBef>
              <a:spcAft>
                <a:spcPts val="0"/>
              </a:spcAft>
              <a:buNone/>
            </a:pPr>
            <a:r>
              <a:rPr lang="en-US" sz="5600" b="0" i="0" u="none" strike="noStrike" cap="none">
                <a:solidFill>
                  <a:schemeClr val="dk1"/>
                </a:solidFill>
                <a:latin typeface="Arial"/>
                <a:ea typeface="Arial"/>
                <a:cs typeface="Arial"/>
                <a:sym typeface="Arial"/>
              </a:rPr>
              <a:t>Include University and/or Department Names</a:t>
            </a:r>
            <a:endParaRPr sz="5600" b="0" i="0" u="none" strike="noStrike" cap="none">
              <a:solidFill>
                <a:srgbClr val="000000"/>
              </a:solidFill>
              <a:latin typeface="Arial"/>
              <a:ea typeface="Arial"/>
              <a:cs typeface="Arial"/>
              <a:sym typeface="Arial"/>
            </a:endParaRPr>
          </a:p>
        </p:txBody>
      </p:sp>
      <p:sp>
        <p:nvSpPr>
          <p:cNvPr id="174" name="Google Shape;174;p1"/>
          <p:cNvSpPr/>
          <p:nvPr/>
        </p:nvSpPr>
        <p:spPr>
          <a:xfrm>
            <a:off x="81612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5" name="Google Shape;175;p1"/>
          <p:cNvSpPr/>
          <p:nvPr/>
        </p:nvSpPr>
        <p:spPr>
          <a:xfrm>
            <a:off x="1163304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6" name="Google Shape;176;p1"/>
          <p:cNvSpPr/>
          <p:nvPr/>
        </p:nvSpPr>
        <p:spPr>
          <a:xfrm>
            <a:off x="2265696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7" name="Google Shape;177;p1"/>
          <p:cNvSpPr/>
          <p:nvPr/>
        </p:nvSpPr>
        <p:spPr>
          <a:xfrm>
            <a:off x="33473880" y="75445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8" name="Google Shape;178;p1"/>
          <p:cNvSpPr/>
          <p:nvPr/>
        </p:nvSpPr>
        <p:spPr>
          <a:xfrm>
            <a:off x="816120" y="1825704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79" name="Google Shape;179;p1"/>
          <p:cNvSpPr/>
          <p:nvPr/>
        </p:nvSpPr>
        <p:spPr>
          <a:xfrm>
            <a:off x="33473880" y="18261720"/>
            <a:ext cx="9600840" cy="493200"/>
          </a:xfrm>
          <a:prstGeom prst="rect">
            <a:avLst/>
          </a:prstGeom>
          <a:noFill/>
          <a:ln>
            <a:noFill/>
          </a:ln>
        </p:spPr>
        <p:txBody>
          <a:bodyPr spcFirstLastPara="1" wrap="square" lIns="91425" tIns="45700" rIns="91425" bIns="45700" anchor="t" anchorCtr="0">
            <a:spAutoFit/>
          </a:bodyPr>
          <a:lstStyle/>
          <a:p>
            <a:pPr marL="0" marR="0" lvl="0" indent="0" algn="just" rtl="0">
              <a:lnSpc>
                <a:spcPct val="110000"/>
              </a:lnSpc>
              <a:spcBef>
                <a:spcPts val="0"/>
              </a:spcBef>
              <a:spcAft>
                <a:spcPts val="0"/>
              </a:spcAft>
              <a:buNone/>
            </a:pPr>
            <a:r>
              <a:rPr lang="en-US" sz="2400" b="0" i="0" u="none" strike="noStrike" cap="none">
                <a:solidFill>
                  <a:schemeClr val="dk1"/>
                </a:solidFill>
                <a:latin typeface="Arial"/>
                <a:ea typeface="Arial"/>
                <a:cs typeface="Arial"/>
                <a:sym typeface="Arial"/>
              </a:rPr>
              <a:t>Add your information, graphs and images to this section.</a:t>
            </a:r>
            <a:endParaRPr sz="2400" b="0" i="0" u="none" strike="noStrike" cap="none">
              <a:solidFill>
                <a:srgbClr val="000000"/>
              </a:solidFill>
              <a:latin typeface="Arial"/>
              <a:ea typeface="Arial"/>
              <a:cs typeface="Arial"/>
              <a:sym typeface="Arial"/>
            </a:endParaRPr>
          </a:p>
        </p:txBody>
      </p:sp>
      <p:sp>
        <p:nvSpPr>
          <p:cNvPr id="180" name="Google Shape;180;p1"/>
          <p:cNvSpPr/>
          <p:nvPr/>
        </p:nvSpPr>
        <p:spPr>
          <a:xfrm>
            <a:off x="816120" y="660924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Arial Rounded"/>
                <a:ea typeface="Arial Rounded"/>
                <a:cs typeface="Arial Rounded"/>
                <a:sym typeface="Arial Rounded"/>
              </a:rPr>
              <a:t>Abstract</a:t>
            </a:r>
            <a:endParaRPr sz="4000" b="1" i="0" u="none" strike="noStrike" cap="none">
              <a:solidFill>
                <a:srgbClr val="FFFFFF"/>
              </a:solidFill>
              <a:latin typeface="Arial Rounded"/>
              <a:ea typeface="Arial Rounded"/>
              <a:cs typeface="Arial Rounded"/>
              <a:sym typeface="Arial Rounded"/>
            </a:endParaRPr>
          </a:p>
        </p:txBody>
      </p:sp>
      <p:sp>
        <p:nvSpPr>
          <p:cNvPr id="181" name="Google Shape;181;p1"/>
          <p:cNvSpPr/>
          <p:nvPr/>
        </p:nvSpPr>
        <p:spPr>
          <a:xfrm>
            <a:off x="816120" y="1732176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Arial Rounded"/>
                <a:ea typeface="Arial Rounded"/>
                <a:cs typeface="Arial Rounded"/>
                <a:sym typeface="Arial Rounded"/>
              </a:rPr>
              <a:t>Problem Statement</a:t>
            </a:r>
            <a:endParaRPr sz="4000" b="1" i="0" u="none" strike="noStrike" cap="none">
              <a:solidFill>
                <a:srgbClr val="FFFFFF"/>
              </a:solidFill>
              <a:latin typeface="Arial Rounded"/>
              <a:ea typeface="Arial Rounded"/>
              <a:cs typeface="Arial Rounded"/>
              <a:sym typeface="Arial Rounded"/>
            </a:endParaRPr>
          </a:p>
        </p:txBody>
      </p:sp>
      <p:sp>
        <p:nvSpPr>
          <p:cNvPr id="182" name="Google Shape;182;p1"/>
          <p:cNvSpPr/>
          <p:nvPr/>
        </p:nvSpPr>
        <p:spPr>
          <a:xfrm>
            <a:off x="11633040" y="6609240"/>
            <a:ext cx="2062440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Arial Rounded"/>
                <a:ea typeface="Arial Rounded"/>
                <a:cs typeface="Arial Rounded"/>
                <a:sym typeface="Arial Rounded"/>
              </a:rPr>
              <a:t>Background and Method of Approach</a:t>
            </a:r>
            <a:endParaRPr sz="4000" b="1" i="0" u="none" strike="noStrike" cap="none">
              <a:solidFill>
                <a:srgbClr val="FFFFFF"/>
              </a:solidFill>
              <a:latin typeface="Arial Rounded"/>
              <a:ea typeface="Arial Rounded"/>
              <a:cs typeface="Arial Rounded"/>
              <a:sym typeface="Arial Rounded"/>
            </a:endParaRPr>
          </a:p>
        </p:txBody>
      </p:sp>
      <p:sp>
        <p:nvSpPr>
          <p:cNvPr id="183" name="Google Shape;183;p1"/>
          <p:cNvSpPr/>
          <p:nvPr/>
        </p:nvSpPr>
        <p:spPr>
          <a:xfrm>
            <a:off x="33473880" y="660924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Arial Rounded"/>
                <a:ea typeface="Arial Rounded"/>
                <a:cs typeface="Arial Rounded"/>
                <a:sym typeface="Arial Rounded"/>
              </a:rPr>
              <a:t>Results</a:t>
            </a:r>
            <a:endParaRPr sz="4000" b="1" i="0" u="none" strike="noStrike" cap="none">
              <a:solidFill>
                <a:srgbClr val="FFFFFF"/>
              </a:solidFill>
              <a:latin typeface="Arial Rounded"/>
              <a:ea typeface="Arial Rounded"/>
              <a:cs typeface="Arial Rounded"/>
              <a:sym typeface="Arial Rounded"/>
            </a:endParaRPr>
          </a:p>
        </p:txBody>
      </p:sp>
      <p:sp>
        <p:nvSpPr>
          <p:cNvPr id="184" name="Google Shape;184;p1"/>
          <p:cNvSpPr/>
          <p:nvPr/>
        </p:nvSpPr>
        <p:spPr>
          <a:xfrm>
            <a:off x="33473880" y="17365320"/>
            <a:ext cx="9600840" cy="822600"/>
          </a:xfrm>
          <a:prstGeom prst="round2DiagRect">
            <a:avLst>
              <a:gd name="adj1" fmla="val 50000"/>
              <a:gd name="adj2" fmla="val 0"/>
            </a:avLst>
          </a:prstGeom>
          <a:solidFill>
            <a:srgbClr val="B41E1E"/>
          </a:solidFill>
          <a:ln>
            <a:noFill/>
          </a:ln>
        </p:spPr>
        <p:txBody>
          <a:bodyPr spcFirstLastPara="1" wrap="square" lIns="90000" tIns="45000" rIns="90000" bIns="45000" anchor="t" anchorCtr="0">
            <a:noAutofit/>
          </a:bodyPr>
          <a:lstStyle/>
          <a:p>
            <a:pPr marL="0" marR="0" lvl="0" indent="0" algn="ctr" rtl="0">
              <a:lnSpc>
                <a:spcPct val="100000"/>
              </a:lnSpc>
              <a:spcBef>
                <a:spcPts val="0"/>
              </a:spcBef>
              <a:spcAft>
                <a:spcPts val="0"/>
              </a:spcAft>
              <a:buNone/>
            </a:pPr>
            <a:r>
              <a:rPr lang="en-US" sz="4000" b="1" i="0" u="none" strike="noStrike" cap="none">
                <a:solidFill>
                  <a:schemeClr val="lt1"/>
                </a:solidFill>
                <a:latin typeface="Arial Rounded"/>
                <a:ea typeface="Arial Rounded"/>
                <a:cs typeface="Arial Rounded"/>
                <a:sym typeface="Arial Rounded"/>
              </a:rPr>
              <a:t>Conclusion</a:t>
            </a:r>
            <a:endParaRPr sz="4000" b="1" i="0" u="none" strike="noStrike" cap="none">
              <a:solidFill>
                <a:srgbClr val="FFFFFF"/>
              </a:solidFill>
              <a:latin typeface="Arial Rounded"/>
              <a:ea typeface="Arial Rounded"/>
              <a:cs typeface="Arial Rounded"/>
              <a:sym typeface="Arial Rounded"/>
            </a:endParaRPr>
          </a:p>
        </p:txBody>
      </p:sp>
      <p:sp>
        <p:nvSpPr>
          <p:cNvPr id="189" name="Google Shape;189;p1"/>
          <p:cNvSpPr/>
          <p:nvPr/>
        </p:nvSpPr>
        <p:spPr>
          <a:xfrm rot="4747">
            <a:off x="19698316" y="8368939"/>
            <a:ext cx="10645810" cy="22400122"/>
          </a:xfrm>
          <a:prstGeom prst="rect">
            <a:avLst/>
          </a:prstGeom>
          <a:solidFill>
            <a:srgbClr val="FFFF00"/>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300" b="1" i="0" u="none" strike="noStrike" cap="none" dirty="0">
                <a:solidFill>
                  <a:schemeClr val="dk1"/>
                </a:solidFill>
                <a:latin typeface="Arial"/>
                <a:ea typeface="Arial"/>
                <a:cs typeface="Arial"/>
                <a:sym typeface="Arial"/>
              </a:rPr>
              <a:t>Instructions</a:t>
            </a:r>
            <a:r>
              <a:rPr lang="en-US" sz="2500" b="1" i="0" u="none" strike="noStrike" cap="none" dirty="0">
                <a:solidFill>
                  <a:schemeClr val="dk1"/>
                </a:solidFill>
                <a:latin typeface="Arial"/>
                <a:ea typeface="Arial"/>
                <a:cs typeface="Arial"/>
                <a:sym typeface="Arial"/>
              </a:rPr>
              <a:t> (Delete for final version)</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2500" b="1" i="0" u="none" strike="noStrike" cap="none" dirty="0">
                <a:solidFill>
                  <a:schemeClr val="dk1"/>
                </a:solidFill>
                <a:latin typeface="Arial"/>
                <a:ea typeface="Arial"/>
                <a:cs typeface="Arial"/>
                <a:sym typeface="Arial"/>
              </a:rPr>
              <a:t>This is a guide only. </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br>
              <a:rPr lang="en-US" sz="2500" b="0" i="0" u="none" strike="noStrike" cap="none" dirty="0">
                <a:solidFill>
                  <a:schemeClr val="dk1"/>
                </a:solidFill>
                <a:latin typeface="Calibri"/>
                <a:ea typeface="Calibri"/>
                <a:cs typeface="Calibri"/>
                <a:sym typeface="Calibri"/>
              </a:rPr>
            </a:br>
            <a:r>
              <a:rPr lang="en-US" sz="2500" b="0" i="0" u="none" strike="noStrike" cap="none" dirty="0">
                <a:solidFill>
                  <a:schemeClr val="dk1"/>
                </a:solidFill>
                <a:latin typeface="Arial"/>
                <a:ea typeface="Arial"/>
                <a:cs typeface="Arial"/>
                <a:sym typeface="Arial"/>
              </a:rPr>
              <a:t>Feel free to change section titles and section partitioning, as you see fit; different projects will have different needs, especially  in terms of how much space each section is allotted. You need to consider carefully how to best present your own project. </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br>
              <a:rPr lang="en-US" sz="2500" b="0" i="0" u="none" strike="noStrike" cap="none" dirty="0">
                <a:solidFill>
                  <a:schemeClr val="dk1"/>
                </a:solidFill>
                <a:latin typeface="Calibri"/>
                <a:ea typeface="Calibri"/>
                <a:cs typeface="Calibri"/>
                <a:sym typeface="Calibri"/>
              </a:rPr>
            </a:br>
            <a:r>
              <a:rPr lang="en-US" sz="2500" b="0" i="0" u="none" strike="noStrike" cap="none" dirty="0">
                <a:solidFill>
                  <a:schemeClr val="dk1"/>
                </a:solidFill>
                <a:latin typeface="Arial"/>
                <a:ea typeface="Arial"/>
                <a:cs typeface="Arial"/>
                <a:sym typeface="Arial"/>
              </a:rPr>
              <a:t>However,  try to adhere to the principles of simplicity and clarity. Avoid unnecessary jargon, and make your work understandable to any educated person. Make it engaging and accessible, so that the reader </a:t>
            </a:r>
            <a:r>
              <a:rPr lang="en-US" sz="2500" b="0" i="1" u="none" strike="noStrike" cap="none" dirty="0">
                <a:solidFill>
                  <a:schemeClr val="dk1"/>
                </a:solidFill>
                <a:latin typeface="Arial"/>
                <a:ea typeface="Arial"/>
                <a:cs typeface="Arial"/>
                <a:sym typeface="Arial"/>
              </a:rPr>
              <a:t>wants</a:t>
            </a:r>
            <a:r>
              <a:rPr lang="en-US" sz="2500" b="0" i="0" u="none" strike="noStrike" cap="none" dirty="0">
                <a:solidFill>
                  <a:schemeClr val="dk1"/>
                </a:solidFill>
                <a:latin typeface="Arial"/>
                <a:ea typeface="Arial"/>
                <a:cs typeface="Arial"/>
                <a:sym typeface="Arial"/>
              </a:rPr>
              <a:t> to understand it, and more importantly, its importance.</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br>
              <a:rPr lang="en-US" sz="2500" b="0" i="0" u="none" strike="noStrike" cap="none" dirty="0">
                <a:solidFill>
                  <a:schemeClr val="dk1"/>
                </a:solidFill>
                <a:latin typeface="Calibri"/>
                <a:ea typeface="Calibri"/>
                <a:cs typeface="Calibri"/>
                <a:sym typeface="Calibri"/>
              </a:rPr>
            </a:br>
            <a:r>
              <a:rPr lang="en-US" sz="2500" b="0" i="0" u="none" strike="noStrike" cap="none" dirty="0">
                <a:solidFill>
                  <a:schemeClr val="dk1"/>
                </a:solidFill>
                <a:latin typeface="Arial"/>
                <a:ea typeface="Arial"/>
                <a:cs typeface="Arial"/>
                <a:sym typeface="Arial"/>
              </a:rPr>
              <a:t>Do not try to write your paper or thesis here, you will do that later. In your posters try to convey the most exciting and important aspects of your work, something that will induce the reader to eventually look up and read your paper(s) later, or perhaps even make them to want to talk to you about your work!</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None/>
            </a:pPr>
            <a:r>
              <a:rPr lang="en-US" sz="2500" b="0" i="0" u="none" strike="noStrike" cap="none" dirty="0">
                <a:solidFill>
                  <a:schemeClr val="dk1"/>
                </a:solidFill>
                <a:latin typeface="Arial"/>
                <a:ea typeface="Arial"/>
                <a:cs typeface="Arial"/>
                <a:sym typeface="Arial"/>
              </a:rPr>
              <a:t>A few questions that you should consider to address in your poster:</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1191"/>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is the big problem this project is trying to address?</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Why is it important? </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benefits might accrue (to science? to society? to various stakeholders?) if the project is successful?</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Why should anyone outside your field care? There are maybe dozens of posters here – why should the reader pay attention to yours?</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How are you approaching the problem?</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are the main techniques you are using and how do they work?</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Why were they chosen?</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How are you approaching the problem?</a:t>
            </a:r>
            <a:endParaRPr sz="2500" b="0" i="0" u="none" strike="noStrike" cap="none" dirty="0">
              <a:solidFill>
                <a:srgbClr val="000000"/>
              </a:solidFill>
              <a:latin typeface="Arial"/>
              <a:ea typeface="Arial"/>
              <a:cs typeface="Arial"/>
              <a:sym typeface="Arial"/>
            </a:endParaRPr>
          </a:p>
          <a:p>
            <a:pPr marL="216000" marR="0" lvl="0" indent="-222350" algn="l" rtl="0">
              <a:lnSpc>
                <a:spcPct val="100000"/>
              </a:lnSpc>
              <a:spcBef>
                <a:spcPts val="2183"/>
              </a:spcBef>
              <a:spcAft>
                <a:spcPts val="0"/>
              </a:spcAft>
              <a:buClr>
                <a:srgbClr val="000000"/>
              </a:buClr>
              <a:buSzPts val="2500"/>
              <a:buFont typeface="Noto Sans Symbols"/>
              <a:buChar char="∙"/>
            </a:pPr>
            <a:r>
              <a:rPr lang="en-US" sz="2500" b="0" i="0" u="none" strike="noStrike" cap="none" dirty="0">
                <a:solidFill>
                  <a:schemeClr val="dk1"/>
                </a:solidFill>
                <a:latin typeface="Arial"/>
                <a:ea typeface="Arial"/>
                <a:cs typeface="Arial"/>
                <a:sym typeface="Arial"/>
              </a:rPr>
              <a:t>What are the main techniques you are employing?</a:t>
            </a:r>
            <a:endParaRPr sz="2500" b="0" i="0" u="none" strike="noStrike" cap="none" dirty="0">
              <a:solidFill>
                <a:srgbClr val="000000"/>
              </a:solidFill>
              <a:latin typeface="Arial"/>
              <a:ea typeface="Arial"/>
              <a:cs typeface="Arial"/>
              <a:sym typeface="Arial"/>
            </a:endParaRPr>
          </a:p>
          <a:p>
            <a:pPr marL="0" marR="0" lvl="0" indent="0" algn="l" rtl="0">
              <a:lnSpc>
                <a:spcPct val="100000"/>
              </a:lnSpc>
              <a:spcBef>
                <a:spcPts val="2183"/>
              </a:spcBef>
              <a:spcAft>
                <a:spcPts val="0"/>
              </a:spcAft>
              <a:buNone/>
            </a:pPr>
            <a:r>
              <a:rPr lang="en-US" sz="2500" b="0" i="0" u="none" strike="noStrike" cap="none" dirty="0">
                <a:solidFill>
                  <a:schemeClr val="dk1"/>
                </a:solidFill>
                <a:latin typeface="Arial"/>
                <a:ea typeface="Arial"/>
                <a:cs typeface="Arial"/>
                <a:sym typeface="Arial"/>
              </a:rPr>
              <a:t>Finally, add a few points in the conclusion as a  take-home message. Perhaps 2-3 at most, maybe even just 1 -  less is more. You may also add </a:t>
            </a:r>
            <a:r>
              <a:rPr lang="en-US" sz="2500" b="0" i="0" u="none" strike="noStrike" cap="none" dirty="0" err="1">
                <a:solidFill>
                  <a:schemeClr val="dk1"/>
                </a:solidFill>
                <a:latin typeface="Arial"/>
                <a:ea typeface="Arial"/>
                <a:cs typeface="Arial"/>
                <a:sym typeface="Arial"/>
              </a:rPr>
              <a:t>acknoledgments</a:t>
            </a:r>
            <a:r>
              <a:rPr lang="en-US" sz="2500" b="0" i="0" u="none" strike="noStrike" cap="none" dirty="0">
                <a:solidFill>
                  <a:schemeClr val="dk1"/>
                </a:solidFill>
                <a:latin typeface="Arial"/>
                <a:ea typeface="Arial"/>
                <a:cs typeface="Arial"/>
                <a:sym typeface="Arial"/>
              </a:rPr>
              <a:t> for funding and support etc.</a:t>
            </a:r>
            <a:endParaRPr sz="2500" b="0" i="0" u="none" strike="noStrike" cap="none" dirty="0">
              <a:solidFill>
                <a:schemeClr val="dk1"/>
              </a:solidFill>
              <a:latin typeface="Arial"/>
              <a:ea typeface="Arial"/>
              <a:cs typeface="Arial"/>
              <a:sym typeface="Arial"/>
            </a:endParaRPr>
          </a:p>
          <a:p>
            <a:pPr marL="0" marR="0" lvl="0" indent="0" algn="l" rtl="0">
              <a:lnSpc>
                <a:spcPct val="100000"/>
              </a:lnSpc>
              <a:spcBef>
                <a:spcPts val="2183"/>
              </a:spcBef>
              <a:spcAft>
                <a:spcPts val="0"/>
              </a:spcAft>
              <a:buNone/>
            </a:pPr>
            <a:r>
              <a:rPr lang="en-US" sz="2500" dirty="0">
                <a:solidFill>
                  <a:schemeClr val="dk1"/>
                </a:solidFill>
              </a:rPr>
              <a:t>Example:</a:t>
            </a:r>
            <a:endParaRPr sz="2500" dirty="0">
              <a:solidFill>
                <a:schemeClr val="dk1"/>
              </a:solidFill>
            </a:endParaRPr>
          </a:p>
        </p:txBody>
      </p:sp>
      <p:pic>
        <p:nvPicPr>
          <p:cNvPr id="190" name="Google Shape;190;p1"/>
          <p:cNvPicPr preferRelativeResize="0"/>
          <p:nvPr/>
        </p:nvPicPr>
        <p:blipFill>
          <a:blip r:embed="rId4">
            <a:alphaModFix/>
          </a:blip>
          <a:stretch>
            <a:fillRect/>
          </a:stretch>
        </p:blipFill>
        <p:spPr>
          <a:xfrm>
            <a:off x="21247582" y="25084140"/>
            <a:ext cx="7664625" cy="5109750"/>
          </a:xfrm>
          <a:prstGeom prst="rect">
            <a:avLst/>
          </a:prstGeom>
          <a:noFill/>
          <a:ln>
            <a:noFill/>
          </a:ln>
        </p:spPr>
      </p:pic>
      <p:pic>
        <p:nvPicPr>
          <p:cNvPr id="3" name="Picture 2">
            <a:extLst>
              <a:ext uri="{FF2B5EF4-FFF2-40B4-BE49-F238E27FC236}">
                <a16:creationId xmlns:a16="http://schemas.microsoft.com/office/drawing/2014/main" id="{CB96DDFE-C208-998D-91F0-641C8B3FAA04}"/>
              </a:ext>
            </a:extLst>
          </p:cNvPr>
          <p:cNvPicPr>
            <a:picLocks noChangeAspect="1"/>
          </p:cNvPicPr>
          <p:nvPr/>
        </p:nvPicPr>
        <p:blipFill>
          <a:blip r:embed="rId5"/>
          <a:stretch>
            <a:fillRect/>
          </a:stretch>
        </p:blipFill>
        <p:spPr>
          <a:xfrm>
            <a:off x="-888" y="29997026"/>
            <a:ext cx="18380268" cy="2839478"/>
          </a:xfrm>
          <a:prstGeom prst="rect">
            <a:avLst/>
          </a:prstGeom>
        </p:spPr>
      </p:pic>
      <p:pic>
        <p:nvPicPr>
          <p:cNvPr id="5" name="Picture 4">
            <a:extLst>
              <a:ext uri="{FF2B5EF4-FFF2-40B4-BE49-F238E27FC236}">
                <a16:creationId xmlns:a16="http://schemas.microsoft.com/office/drawing/2014/main" id="{2A6CC4A0-8D0D-6D74-8C44-BCBB4D27B838}"/>
              </a:ext>
            </a:extLst>
          </p:cNvPr>
          <p:cNvPicPr>
            <a:picLocks noChangeAspect="1"/>
          </p:cNvPicPr>
          <p:nvPr/>
        </p:nvPicPr>
        <p:blipFill>
          <a:blip r:embed="rId6"/>
          <a:stretch>
            <a:fillRect/>
          </a:stretch>
        </p:blipFill>
        <p:spPr>
          <a:xfrm>
            <a:off x="38800241" y="-89017"/>
            <a:ext cx="5090601" cy="4922947"/>
          </a:xfrm>
          <a:prstGeom prst="rect">
            <a:avLst/>
          </a:prstGeom>
        </p:spPr>
      </p:pic>
      <p:pic>
        <p:nvPicPr>
          <p:cNvPr id="7" name="Picture 6">
            <a:extLst>
              <a:ext uri="{FF2B5EF4-FFF2-40B4-BE49-F238E27FC236}">
                <a16:creationId xmlns:a16="http://schemas.microsoft.com/office/drawing/2014/main" id="{45CA09EB-70D0-C298-2647-FC33BE356EE6}"/>
              </a:ext>
            </a:extLst>
          </p:cNvPr>
          <p:cNvPicPr>
            <a:picLocks noChangeAspect="1"/>
          </p:cNvPicPr>
          <p:nvPr/>
        </p:nvPicPr>
        <p:blipFill>
          <a:blip r:embed="rId7"/>
          <a:stretch>
            <a:fillRect/>
          </a:stretch>
        </p:blipFill>
        <p:spPr>
          <a:xfrm>
            <a:off x="-941534" y="277218"/>
            <a:ext cx="10361904" cy="4190476"/>
          </a:xfrm>
          <a:prstGeom prst="rect">
            <a:avLst/>
          </a:prstGeom>
        </p:spPr>
      </p:pic>
    </p:spTree>
  </p:cSld>
  <p:clrMapOvr>
    <a:masterClrMapping/>
  </p:clrMapOvr>
</p:sld>
</file>

<file path=ppt/theme/theme1.xml><?xml version="1.0" encoding="utf-8"?>
<a:theme xmlns:a="http://schemas.openxmlformats.org/drawingml/2006/main" name="Office Theme">
  <a:themeElements>
    <a:clrScheme name="Verve">
      <a:dk1>
        <a:srgbClr val="000000"/>
      </a:dk1>
      <a:lt1>
        <a:srgbClr val="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446</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Black</vt:lpstr>
      <vt:lpstr>Arial Rounded</vt:lpstr>
      <vt:lpstr>Calibri</vt:lpstr>
      <vt:lpstr>Noto Sans Symbols</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Graphicsland/MakeSigns.com</dc:creator>
  <cp:lastModifiedBy>Anand, Manish</cp:lastModifiedBy>
  <cp:revision>3</cp:revision>
  <dcterms:modified xsi:type="dcterms:W3CDTF">2026-04-25T01:37:39Z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Benutzerdefiniert</vt:lpwstr>
  </property>
  <property fmtid="{D5CDD505-2E9C-101B-9397-08002B2CF9AE}" pid="4" name="Slides">
    <vt:i4>1</vt:i4>
  </property>
</Properties>
</file>